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6"/>
  </p:notesMasterIdLst>
  <p:handoutMasterIdLst>
    <p:handoutMasterId r:id="rId527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theme" Target="theme/theme1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handoutMaster" Target="handoutMasters/handout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commentAuthors" Target="commentAuthor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ableStyles" Target="tableStyle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14/08/2018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14/08/2018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14/08/2018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14/08/2018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14/08/2018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14/08/2018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14/08/2018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25359</Words>
  <Application>Microsoft Office PowerPoint</Application>
  <PresentationFormat>On-screen Show (4:3)</PresentationFormat>
  <Paragraphs>6450</Paragraphs>
  <Slides>524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524</vt:i4>
      </vt:variant>
    </vt:vector>
  </HeadingPairs>
  <TitlesOfParts>
    <vt:vector size="53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1058</cp:revision>
  <cp:lastPrinted>2013-05-30T07:55:36Z</cp:lastPrinted>
  <dcterms:created xsi:type="dcterms:W3CDTF">2013-02-08T06:04:20Z</dcterms:created>
  <dcterms:modified xsi:type="dcterms:W3CDTF">2018-08-14T08:28:23Z</dcterms:modified>
</cp:coreProperties>
</file>